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2" r:id="rId5"/>
    <p:sldId id="259" r:id="rId6"/>
    <p:sldId id="260" r:id="rId7"/>
    <p:sldId id="270" r:id="rId8"/>
    <p:sldId id="261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логотип ЦВЕТ.jpg"/>
          <p:cNvPicPr>
            <a:picLocks noChangeAspect="1"/>
          </p:cNvPicPr>
          <p:nvPr/>
        </p:nvPicPr>
        <p:blipFill>
          <a:blip r:embed="rId3"/>
          <a:srcRect l="7084" t="8000" r="7917" b="16000"/>
          <a:stretch>
            <a:fillRect/>
          </a:stretch>
        </p:blipFill>
        <p:spPr>
          <a:xfrm>
            <a:off x="1857356" y="857232"/>
            <a:ext cx="6000792" cy="135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3000372"/>
            <a:ext cx="5524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КОСМИЧЕСКАЯ САМАРА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428625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Садчикова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21495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Самара 2019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1714488"/>
            <a:ext cx="5524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714357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928670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Самара – космическая столица!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музей раке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428736"/>
            <a:ext cx="5429258" cy="361950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Ракета-носитель «Союз» выпускается в Самаре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предприятии АО «РКЦ Прогресс»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запуск раке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5574698" cy="371477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85918" y="785794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«Ракетно-космический центр Прогресс»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iG8IKRZ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428736"/>
            <a:ext cx="5668250" cy="37862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785918" y="785794"/>
            <a:ext cx="6643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РАКЕТА-НОСИТЕЛЬ“СОЮЗ”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чемпион по количеству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запусков в космос: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1881 раз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высота ракеты: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53,4метров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20тон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3978635454.jpg"/>
          <p:cNvPicPr>
            <a:picLocks noChangeAspect="1"/>
          </p:cNvPicPr>
          <p:nvPr/>
        </p:nvPicPr>
        <p:blipFill>
          <a:blip r:embed="rId3" cstate="print"/>
          <a:srcRect l="8927" r="6267" b="22634"/>
          <a:stretch>
            <a:fillRect/>
          </a:stretch>
        </p:blipFill>
        <p:spPr>
          <a:xfrm>
            <a:off x="4701138" y="1285860"/>
            <a:ext cx="2871258" cy="39290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8795" y="1643050"/>
            <a:ext cx="285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785794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Конструктор ракетно-космических систем – Сергей Павлович Королев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королев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643050"/>
            <a:ext cx="5715040" cy="336178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8795" y="1643050"/>
            <a:ext cx="285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642918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честь С. П. Королева в Самаре назван университет – Самарский национальный исследовательский университет имени академика С. П. Королева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1024px-RussianSamaraStateAerospaceUnivers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3116"/>
            <a:ext cx="5000660" cy="35453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624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785794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руководством С. П. Королева был осуществлен запуск первого космонавта планеты – Ю. А. Гагарина</a:t>
            </a:r>
          </a:p>
          <a:p>
            <a:endParaRPr lang="ru-RU" dirty="0"/>
          </a:p>
        </p:txBody>
      </p:sp>
      <p:pic>
        <p:nvPicPr>
          <p:cNvPr id="10" name="Рисунок 9" descr="гагарин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071678"/>
            <a:ext cx="4929222" cy="3080764"/>
          </a:xfrm>
          <a:prstGeom prst="rect">
            <a:avLst/>
          </a:prstGeom>
        </p:spPr>
      </p:pic>
    </p:spTree>
  </p:cSld>
  <p:clrMapOvr>
    <a:masterClrMapping/>
  </p:clrMapOvr>
  <p:transition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2357422" y="714356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Музейно-выставочный центр «Самара Космическая»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General-view-of-the-Samara-Space-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2548080" cy="3786214"/>
          </a:xfrm>
          <a:prstGeom prst="rect">
            <a:avLst/>
          </a:prstGeom>
        </p:spPr>
      </p:pic>
      <p:pic>
        <p:nvPicPr>
          <p:cNvPr id="11" name="Рисунок 10" descr="DSC_4653.jpg"/>
          <p:cNvPicPr>
            <a:picLocks noChangeAspect="1"/>
          </p:cNvPicPr>
          <p:nvPr/>
        </p:nvPicPr>
        <p:blipFill>
          <a:blip r:embed="rId4" cstate="print"/>
          <a:srcRect l="14945" b="9678"/>
          <a:stretch>
            <a:fillRect/>
          </a:stretch>
        </p:blipFill>
        <p:spPr>
          <a:xfrm>
            <a:off x="4572000" y="1857364"/>
            <a:ext cx="3764135" cy="264570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цво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68</cp:revision>
  <dcterms:created xsi:type="dcterms:W3CDTF">2019-04-08T05:38:59Z</dcterms:created>
  <dcterms:modified xsi:type="dcterms:W3CDTF">2019-11-22T06:26:10Z</dcterms:modified>
</cp:coreProperties>
</file>