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56" r:id="rId4"/>
    <p:sldId id="258" r:id="rId5"/>
    <p:sldId id="262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3FF8-5579-49DD-9EC8-A6E44BCDC9B5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B1E49-6586-410C-B820-2FE7F0EA04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3FF8-5579-49DD-9EC8-A6E44BCDC9B5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B1E49-6586-410C-B820-2FE7F0EA04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3FF8-5579-49DD-9EC8-A6E44BCDC9B5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B1E49-6586-410C-B820-2FE7F0EA04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3FF8-5579-49DD-9EC8-A6E44BCDC9B5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B1E49-6586-410C-B820-2FE7F0EA04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3FF8-5579-49DD-9EC8-A6E44BCDC9B5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B1E49-6586-410C-B820-2FE7F0EA04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3FF8-5579-49DD-9EC8-A6E44BCDC9B5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B1E49-6586-410C-B820-2FE7F0EA04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3FF8-5579-49DD-9EC8-A6E44BCDC9B5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B1E49-6586-410C-B820-2FE7F0EA04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3FF8-5579-49DD-9EC8-A6E44BCDC9B5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B1E49-6586-410C-B820-2FE7F0EA04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3FF8-5579-49DD-9EC8-A6E44BCDC9B5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B1E49-6586-410C-B820-2FE7F0EA04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3FF8-5579-49DD-9EC8-A6E44BCDC9B5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B1E49-6586-410C-B820-2FE7F0EA04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3FF8-5579-49DD-9EC8-A6E44BCDC9B5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B1E49-6586-410C-B820-2FE7F0EA04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53FF8-5579-49DD-9EC8-A6E44BCDC9B5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B1E49-6586-410C-B820-2FE7F0EA04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щжз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логотип ЦВЕ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714356"/>
            <a:ext cx="6715172" cy="15716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0628" y="35004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571604" y="2500306"/>
            <a:ext cx="6572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ЗАГАДОЧНЫЙ 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МИР 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ПЛАНЕТ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9190" y="4286256"/>
            <a:ext cx="3286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Разработчик: </a:t>
            </a:r>
            <a:r>
              <a:rPr lang="ru-RU" sz="1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Садчикова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Н. Л.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29058" y="5214950"/>
            <a:ext cx="164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Самара 2019 г.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щжз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143241" y="857233"/>
            <a:ext cx="3143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САТУРН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free-saturn-planet-vect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2000240"/>
            <a:ext cx="3429024" cy="28575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5984" y="1714488"/>
            <a:ext cx="257176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САТУРН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6-я планета от Солнца</a:t>
            </a:r>
          </a:p>
          <a:p>
            <a:endParaRPr lang="ru-RU" sz="20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Сатурн –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его кольцевая система, состоит из частичек льда и горных пород, пыли</a:t>
            </a:r>
          </a:p>
          <a:p>
            <a:endParaRPr lang="ru-RU" sz="20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САТУРН – </a:t>
            </a: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состоит из газа и жидкости</a:t>
            </a:r>
          </a:p>
          <a:p>
            <a:r>
              <a:rPr lang="ru-RU" b="1" dirty="0" smtClean="0"/>
              <a:t> </a:t>
            </a:r>
            <a:endParaRPr lang="ru-RU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щжз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000364" y="785795"/>
            <a:ext cx="2844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УРАН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7гр6ш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2000240"/>
            <a:ext cx="4000528" cy="24033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28794" y="1714488"/>
            <a:ext cx="250033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УРАН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7-я планета от Солнца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УРАН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1-я планета, которую открыли с помощью телескопа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УРАН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как и у Сатурна есть кольца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УРАН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голубой,  газовый гигант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щжз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714612" y="642918"/>
            <a:ext cx="3857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НЕПТУН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рзшг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1785926"/>
            <a:ext cx="4000528" cy="27860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28794" y="1643050"/>
            <a:ext cx="242889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НЕПТУН - </a:t>
            </a: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8-я планета от Солнца</a:t>
            </a:r>
          </a:p>
          <a:p>
            <a:endParaRPr lang="ru-RU" sz="20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НЕПТУН –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 виду похож на Уран</a:t>
            </a:r>
          </a:p>
          <a:p>
            <a:endParaRPr lang="ru-RU" sz="20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НЕПТУН –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есть несколько узких колец</a:t>
            </a:r>
          </a:p>
          <a:p>
            <a:endParaRPr lang="ru-RU" sz="20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НЕПТУН –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можно увидеть только в телескоп</a:t>
            </a:r>
            <a:endParaRPr lang="ru-RU" sz="2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щжз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071670" y="857233"/>
            <a:ext cx="507209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</a:rPr>
              <a:t>По порядку все планеты</a:t>
            </a:r>
          </a:p>
          <a:p>
            <a:pPr algn="ctr"/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</a:rPr>
              <a:t>Назовёт любой из нас:</a:t>
            </a:r>
          </a:p>
          <a:p>
            <a:pPr algn="ctr"/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</a:rPr>
              <a:t>Раз - Меркурий,</a:t>
            </a:r>
          </a:p>
          <a:p>
            <a:pPr algn="ctr"/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</a:rPr>
              <a:t>Два - Венера,</a:t>
            </a:r>
          </a:p>
          <a:p>
            <a:pPr algn="ctr"/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</a:rPr>
              <a:t>Три - Земля,</a:t>
            </a:r>
          </a:p>
          <a:p>
            <a:pPr algn="ctr"/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</a:rPr>
              <a:t>Четыре - Марс.</a:t>
            </a:r>
          </a:p>
          <a:p>
            <a:pPr algn="ctr"/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</a:rPr>
              <a:t>Пять - Юпитер,</a:t>
            </a:r>
          </a:p>
          <a:p>
            <a:pPr algn="ctr"/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</a:rPr>
              <a:t>Шесть - Сатурн,</a:t>
            </a:r>
          </a:p>
          <a:p>
            <a:pPr algn="ctr"/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</a:rPr>
              <a:t>Семь - Уран,</a:t>
            </a:r>
          </a:p>
          <a:p>
            <a:pPr algn="ctr"/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</a:rPr>
              <a:t>За ним - Нептун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щжз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2071670" y="1714488"/>
            <a:ext cx="55244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b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щжз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57356" y="714357"/>
            <a:ext cx="578647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пространстве космическом воздуха нет</a:t>
            </a:r>
          </a:p>
          <a:p>
            <a:pPr algn="ctr"/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кружат там восемь различных планет.</a:t>
            </a:r>
          </a:p>
          <a:p>
            <a:pPr algn="ctr"/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 Солнце — звезда в самом центре системы,</a:t>
            </a:r>
          </a:p>
          <a:p>
            <a:pPr algn="ctr"/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притяжением связаны все мы.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Documents and Settings\Садик\Рабочий стол\НАТАША\гш67ш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щжз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71802" y="857232"/>
            <a:ext cx="328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СОЛНЦЕ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енгг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1857364"/>
            <a:ext cx="3143248" cy="31432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28794" y="1643050"/>
            <a:ext cx="30959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СОЛНЦЕ  - </a:t>
            </a: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ближайшая к нам Звезда</a:t>
            </a:r>
          </a:p>
          <a:p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СОЛНЦЕ – </a:t>
            </a: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центр солнечной Системы</a:t>
            </a:r>
          </a:p>
          <a:p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СОЛНЦЕ – </a:t>
            </a: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находится от Земли на расстоянии </a:t>
            </a:r>
          </a:p>
          <a:p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150 мл км</a:t>
            </a:r>
          </a:p>
          <a:p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СОЛНЦЕ – </a:t>
            </a: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величайший </a:t>
            </a:r>
          </a:p>
          <a:p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источник тепла</a:t>
            </a:r>
            <a:endParaRPr lang="ru-RU" sz="2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щжз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357422" y="785794"/>
            <a:ext cx="428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МЕРКУРИЙ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гшл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1785926"/>
            <a:ext cx="3714776" cy="28575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00232" y="1785927"/>
            <a:ext cx="250033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МЕРКУРИЙ – </a:t>
            </a: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1-я от Солнца планета</a:t>
            </a:r>
          </a:p>
          <a:p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МЕРКУРИЙ – </a:t>
            </a: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поверхность и бугристая</a:t>
            </a:r>
          </a:p>
          <a:p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МЕРКУРИЙ– </a:t>
            </a: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самая маленькая планета земной группы</a:t>
            </a:r>
            <a:endParaRPr lang="ru-RU" sz="2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щжз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2714612" y="785794"/>
            <a:ext cx="3929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ВЕНЕРА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глш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785926"/>
            <a:ext cx="3714776" cy="30718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14481" y="1643050"/>
            <a:ext cx="307183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ВЕНЕРА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2-я от Солнца планета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ВЕНЕРА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окружена толстым слоем облаков из углекислого газа и серной кислоты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ВЕНЕРА –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под облачным покровом </a:t>
            </a:r>
          </a:p>
          <a:p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стоит невыносимая </a:t>
            </a:r>
          </a:p>
          <a:p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жара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щжз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71736" y="714356"/>
            <a:ext cx="4243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рогншг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2143116"/>
            <a:ext cx="3714776" cy="24288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28795" y="1643050"/>
            <a:ext cx="285752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ЗЕМЛЯ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 – я от Солнца планета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имеет воздушную оболочку – атмосферу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единственная, известная на данный момент планета, на которой существует жизнь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имеет один спутник - ЛУНА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щжз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286248" y="12858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57554" y="928670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МАРС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ьбьд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2143116"/>
            <a:ext cx="3929090" cy="24288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28794" y="1785926"/>
            <a:ext cx="25717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МАРС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4 –я от Солнца планета</a:t>
            </a:r>
          </a:p>
          <a:p>
            <a:endParaRPr lang="ru-RU" sz="20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МАРС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имеет</a:t>
            </a:r>
          </a:p>
          <a:p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Разряженную атмосферу из углекислого газа</a:t>
            </a:r>
          </a:p>
          <a:p>
            <a:endParaRPr lang="ru-RU" sz="20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МАРС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красный </a:t>
            </a:r>
          </a:p>
          <a:p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из – за большого</a:t>
            </a:r>
          </a:p>
          <a:p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содержания железа</a:t>
            </a:r>
            <a:endParaRPr lang="ru-RU" sz="2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7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щжз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дзж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1928802"/>
            <a:ext cx="3857652" cy="30003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57422" y="714356"/>
            <a:ext cx="4357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ЮПИТЕР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7356" y="1714488"/>
            <a:ext cx="26432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ЮПИТЕР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5 –я от Солнца планета</a:t>
            </a:r>
          </a:p>
          <a:p>
            <a:endParaRPr lang="ru-RU" sz="20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ЮПИТЕР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самая крупная планета Солнечной системы</a:t>
            </a:r>
          </a:p>
          <a:p>
            <a:endParaRPr lang="ru-RU" sz="20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Юпитер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не имеет твердой поверхности, состоит из сгустков газа (газовая планета)</a:t>
            </a:r>
            <a:endParaRPr lang="ru-RU" sz="2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338</Words>
  <Application>Microsoft Office PowerPoint</Application>
  <PresentationFormat>Экран (4:3)</PresentationFormat>
  <Paragraphs>87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цво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детский сад</dc:creator>
  <cp:lastModifiedBy>детский сад</cp:lastModifiedBy>
  <cp:revision>62</cp:revision>
  <dcterms:created xsi:type="dcterms:W3CDTF">2019-04-08T05:38:59Z</dcterms:created>
  <dcterms:modified xsi:type="dcterms:W3CDTF">2019-11-22T06:26:21Z</dcterms:modified>
</cp:coreProperties>
</file>